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87" r:id="rId2"/>
    <p:sldMasterId id="2147483689" r:id="rId3"/>
    <p:sldMasterId id="2147483691" r:id="rId4"/>
    <p:sldMasterId id="2147483718" r:id="rId5"/>
    <p:sldMasterId id="2147483731" r:id="rId6"/>
  </p:sldMasterIdLst>
  <p:sldIdLst>
    <p:sldId id="278" r:id="rId7"/>
    <p:sldId id="279" r:id="rId8"/>
    <p:sldId id="283" r:id="rId9"/>
    <p:sldId id="307" r:id="rId10"/>
    <p:sldId id="308" r:id="rId11"/>
    <p:sldId id="309" r:id="rId12"/>
    <p:sldId id="310" r:id="rId13"/>
    <p:sldId id="315" r:id="rId14"/>
    <p:sldId id="312" r:id="rId15"/>
    <p:sldId id="313" r:id="rId16"/>
    <p:sldId id="314" r:id="rId17"/>
    <p:sldId id="316" r:id="rId18"/>
    <p:sldId id="311" r:id="rId19"/>
    <p:sldId id="317" r:id="rId20"/>
    <p:sldId id="318" r:id="rId21"/>
    <p:sldId id="319" r:id="rId22"/>
    <p:sldId id="296" r:id="rId23"/>
    <p:sldId id="320" r:id="rId24"/>
    <p:sldId id="300" r:id="rId25"/>
    <p:sldId id="321" r:id="rId26"/>
    <p:sldId id="282" r:id="rId27"/>
  </p:sldIdLst>
  <p:sldSz cx="12192000" cy="6858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mazone" pitchFamily="66" charset="0"/>
      <p:regular r:id="rId32"/>
    </p:embeddedFont>
    <p:embeddedFont>
      <p:font typeface="Century Gothic" pitchFamily="34" charset="0"/>
      <p:regular r:id="rId33"/>
      <p:bold r:id="rId34"/>
      <p:italic r:id="rId35"/>
      <p:boldItalic r:id="rId36"/>
    </p:embeddedFont>
    <p:embeddedFont>
      <p:font typeface="Arial Black" pitchFamily="34" charset="0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3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59267" y="2394019"/>
          <a:ext cx="121031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10209524" imgH="1815873" progId="Photoshop.Image.6">
                  <p:embed/>
                </p:oleObj>
              </mc:Choice>
              <mc:Fallback>
                <p:oleObj name="Image" r:id="rId3" imgW="10209524" imgH="181587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7" y="2394019"/>
                        <a:ext cx="1210310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569" y="4292600"/>
            <a:ext cx="12098867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46569" y="44519"/>
            <a:ext cx="12098867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6348" y="69"/>
            <a:ext cx="12198351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3310468" y="2895600"/>
            <a:ext cx="3598333" cy="1041400"/>
            <a:chOff x="1610" y="1965"/>
            <a:chExt cx="1700" cy="656"/>
          </a:xfrm>
        </p:grpSpPr>
        <p:pic>
          <p:nvPicPr>
            <p:cNvPr id="16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1016000" y="990600"/>
            <a:ext cx="103632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953000"/>
            <a:ext cx="8534400" cy="533400"/>
          </a:xfrm>
        </p:spPr>
        <p:txBody>
          <a:bodyPr/>
          <a:lstStyle>
            <a:lvl1pPr marL="0" indent="60325" algn="ctr">
              <a:buFont typeface="Wingdings" pitchFamily="2" charset="2"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A508EFB-C24C-45E5-ABBA-FD9F56D92D43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C4AB4-9EA0-4A68-BCBA-57CD3FC93DD4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5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3FE15-DD26-456A-B284-81F919CE2A54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6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53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447800"/>
            <a:ext cx="553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9764E-B031-4FBD-A31F-0C2F45BCE806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1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DDFC5-0947-4006-AE2F-C1E8B3863A90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22C25-63B7-4D0A-BDB8-0751FDD94A9F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3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CC0DE-0349-476A-A234-8D64DE7DCC8E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08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496-DE06-49A4-95EE-1EA8FEEDB335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26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B8EC3-7B24-468F-815A-7EB8FC4CF97B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58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302C3-E5CF-45BF-87EB-0D4DAB6D5721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274638"/>
            <a:ext cx="28194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2550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44552-41FB-4017-8FEC-99124FC3F208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23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88392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537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350000" y="1447800"/>
            <a:ext cx="55372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F802D-FE66-4C17-ABE2-802349016273}" type="slidenum">
              <a:rPr lang="en-US" altLang="vi-VN">
                <a:solidFill>
                  <a:srgbClr val="1D528D"/>
                </a:solidFill>
              </a:rPr>
              <a:pPr/>
              <a:t>‹#›</a:t>
            </a:fld>
            <a:endParaRPr lang="en-US" altLang="vi-VN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10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17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9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9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9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3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5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2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0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71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00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11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44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E1C4596-B6D0-4AA8-A84E-EAA545616D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1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998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973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4041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90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185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74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335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460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0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3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05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19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0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32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96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65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91" indent="-3409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9" indent="-2838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31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4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63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11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34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59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3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0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21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48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72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9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91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9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8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8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1110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210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90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1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285819"/>
            <a:ext cx="12208933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2117" y="0"/>
            <a:ext cx="12192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6933" y="1235075"/>
            <a:ext cx="12177184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29" name="Picture 17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6596" y="38265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97563" y="765178"/>
            <a:ext cx="4783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35200" y="274638"/>
            <a:ext cx="8839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127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69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D528D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69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D528D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69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CFBAD7-876B-451D-AC1D-CEFEBB550169}" type="slidenum">
              <a:rPr lang="en-US" altLang="vi-VN" smtClean="0">
                <a:solidFill>
                  <a:srgbClr val="1D52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403225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0888" indent="-233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6735-57FC-4FF7-9924-8A750C73B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945AA-AA1F-41BF-A216-87DD4348C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1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oses Corner Decoration PNG Clipart Picture | Flower border clipart, Flower  border, Fl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89" y="1315286"/>
            <a:ext cx="5715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ses Corner Decoration PNG Clipart Picture | Flower border clipart, Flower  border, Fl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6381" y="-73597"/>
            <a:ext cx="5715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1637" y="2334867"/>
            <a:ext cx="8229599" cy="23082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52" tIns="45676" rIns="91352" bIns="45676">
            <a:spAutoFit/>
          </a:bodyPr>
          <a:lstStyle/>
          <a:p>
            <a:pPr algn="ctr" defTabSz="913532"/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Kính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chào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quý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thầy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cô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</a:p>
          <a:p>
            <a:pPr algn="ctr" defTabSz="913532"/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và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các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em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học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sinh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!</a:t>
            </a:r>
            <a:r>
              <a:rPr lang="vi-VN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endParaRPr lang="en-US" sz="5500" b="1" kern="0" dirty="0">
              <a:solidFill>
                <a:srgbClr val="C0504D">
                  <a:lumMod val="75000"/>
                </a:srgbClr>
              </a:solidFill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ĐÍCH, YÊU CẦU CỦA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114300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T160)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536027" y="1805141"/>
            <a:ext cx="1098856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(16 – 7 – 2004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 – 7 – 2004).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ĐÍCH, YÊU CẦU CỦA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114300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T160)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536027" y="1805141"/>
            <a:ext cx="10988566" cy="37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</a:pPr>
            <a:endParaRPr 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ĐÍCH, YÊU CẦU CỦA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114300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T160)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462460" y="1818182"/>
            <a:ext cx="11314385" cy="211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thể,chính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8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ĐÍCH, YÊU CẦU CỦA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114300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132" y="1688213"/>
            <a:ext cx="118556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Tin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CÁCH VIẾT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1237776"/>
            <a:ext cx="1026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034" y="1880335"/>
            <a:ext cx="1022096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Tin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CÁCH VIẾT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1237776"/>
            <a:ext cx="1026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75" y="1763669"/>
            <a:ext cx="11094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497" y="3142653"/>
            <a:ext cx="114615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00" y="1486185"/>
            <a:ext cx="1198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tập1: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s-ES_tradnl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s-ES_tradnl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200" y="2814703"/>
            <a:ext cx="894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TIN 8 | THCS Âu L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6" y="3713773"/>
            <a:ext cx="3888390" cy="31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963" y="408699"/>
            <a:ext cx="11256579" cy="6038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PHIẾU BÀI TẬP</a:t>
            </a: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……….……………………………………………………………………..……………….. ……………………………………………………………………………….………………………………………………………………………….……………………………………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7943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755" y="1143017"/>
            <a:ext cx="10691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62900"/>
              </p:ext>
            </p:extLst>
          </p:nvPr>
        </p:nvGraphicFramePr>
        <p:xfrm>
          <a:off x="687755" y="2422342"/>
          <a:ext cx="1093143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810"/>
                <a:gridCol w="3643810"/>
                <a:gridCol w="364381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 SÁNH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tức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chào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mời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khách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vụ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Phóng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dung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tin,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56" y="955644"/>
            <a:ext cx="1122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" y="1752091"/>
            <a:ext cx="104648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160: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 TUYỂN Ô-LIM-PÍCH TOÁN VIỆT NAM XẾP THỨ TƯ TOÀN ĐOÀN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sang tin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324" y="4377384"/>
            <a:ext cx="11048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pích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A-ten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Hi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2004.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88289" y="508630"/>
            <a:ext cx="8948435" cy="1320120"/>
          </a:xfrm>
        </p:spPr>
        <p:txBody>
          <a:bodyPr/>
          <a:lstStyle/>
          <a:p>
            <a:pPr algn="ctr">
              <a:defRPr/>
            </a:pPr>
            <a:r>
              <a:rPr lang="en-US" sz="13800" dirty="0" err="1" smtClean="0">
                <a:solidFill>
                  <a:srgbClr val="3D337A"/>
                </a:solidFill>
                <a:latin typeface="Amazone" pitchFamily="66" charset="0"/>
              </a:rPr>
              <a:t>Khởi</a:t>
            </a:r>
            <a:r>
              <a:rPr lang="en-US" sz="13800" dirty="0" smtClean="0">
                <a:solidFill>
                  <a:srgbClr val="3D337A"/>
                </a:solidFill>
                <a:latin typeface="Amazone" pitchFamily="66" charset="0"/>
              </a:rPr>
              <a:t> </a:t>
            </a:r>
            <a:r>
              <a:rPr lang="en-US" sz="13800" dirty="0" err="1" smtClean="0">
                <a:solidFill>
                  <a:srgbClr val="3D337A"/>
                </a:solidFill>
                <a:latin typeface="Amazone" pitchFamily="66" charset="0"/>
              </a:rPr>
              <a:t>động</a:t>
            </a:r>
            <a:endParaRPr lang="en-US" sz="13800" dirty="0">
              <a:solidFill>
                <a:srgbClr val="3D337A"/>
              </a:solidFill>
              <a:latin typeface="Amazone" pitchFamily="66" charset="0"/>
            </a:endParaRPr>
          </a:p>
        </p:txBody>
      </p:sp>
      <p:pic>
        <p:nvPicPr>
          <p:cNvPr id="2052" name="Picture 4" descr="KẾ HOẠCH THÁNG 10 NĂM 2019 LỚP MẦM 2 - THIÊN ÂN PHÚC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71" y="2743202"/>
            <a:ext cx="5540453" cy="38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IN 8 | THCS Âu L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6" y="3713773"/>
            <a:ext cx="3888390" cy="31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132" y="1385872"/>
            <a:ext cx="111390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142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802D-FE66-4C17-ABE2-802349016273}" type="slidenum">
              <a:rPr lang="en-US" altLang="vi-VN" smtClean="0">
                <a:solidFill>
                  <a:srgbClr val="1D528D"/>
                </a:solidFill>
              </a:rPr>
              <a:pPr/>
              <a:t>21</a:t>
            </a:fld>
            <a:endParaRPr lang="en-US" altLang="vi-VN">
              <a:solidFill>
                <a:srgbClr val="1D528D"/>
              </a:solidFill>
            </a:endParaRPr>
          </a:p>
        </p:txBody>
      </p:sp>
      <p:pic>
        <p:nvPicPr>
          <p:cNvPr id="2050" name="Picture 2" descr="Tổng hợp Slide cảm ơn, slide kết thúc đẹp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61" y="633356"/>
            <a:ext cx="10188739" cy="62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46386" y="267985"/>
            <a:ext cx="10689021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mỉa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D.Tiểu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9" name="Picture 13" descr="SugarwareZ-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59" y="4783744"/>
            <a:ext cx="2209364" cy="17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520262" y="4635062"/>
            <a:ext cx="1292772" cy="93695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9" name="Picture 13" descr="SugarwareZ-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59" y="4783744"/>
            <a:ext cx="2209364" cy="17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7841" y="199680"/>
            <a:ext cx="10435676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D.Bản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>
              <a:lnSpc>
                <a:spcPct val="20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68649" y="3677178"/>
            <a:ext cx="1292772" cy="93695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56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9" name="Picture 13" descr="SugarwareZ-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59" y="4783744"/>
            <a:ext cx="2209364" cy="17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4854" y="404601"/>
            <a:ext cx="10625958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D.Phỏng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26763" y="3846787"/>
            <a:ext cx="1292772" cy="93695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40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270220" y="909115"/>
            <a:ext cx="7411545" cy="1471448"/>
          </a:xfrm>
          <a:prstGeom prst="rect">
            <a:avLst/>
          </a:prstGeom>
          <a:noFill/>
          <a:ln>
            <a:noFill/>
          </a:ln>
          <a:extLst/>
        </p:spPr>
        <p:txBody>
          <a:bodyPr wrap="none" fromWordArt="1">
            <a:prstTxWarp prst="textDeflate">
              <a:avLst>
                <a:gd name="adj" fmla="val 1107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BẢN TIN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Bản tin sức khoẻ cộng đồng kỳ 1 tháng 5 năm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16" y="3586820"/>
            <a:ext cx="4643675" cy="23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ĐÍCH, YÊU CẦU CỦA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114300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T160)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7864" y="2220292"/>
            <a:ext cx="11377446" cy="442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  </a:t>
            </a:r>
            <a:r>
              <a:rPr lang="en-US" sz="2600" dirty="0" err="1">
                <a:latin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thi</a:t>
            </a:r>
            <a:r>
              <a:rPr lang="en-US" sz="2600" dirty="0">
                <a:latin typeface="Times New Roman" pitchFamily="18" charset="0"/>
              </a:rPr>
              <a:t> Ô-</a:t>
            </a:r>
            <a:r>
              <a:rPr lang="en-US" sz="2600" dirty="0" err="1">
                <a:latin typeface="Times New Roman" pitchFamily="18" charset="0"/>
              </a:rPr>
              <a:t>lim</a:t>
            </a:r>
            <a:r>
              <a:rPr lang="en-US" sz="2600" dirty="0">
                <a:latin typeface="Times New Roman" pitchFamily="18" charset="0"/>
              </a:rPr>
              <a:t>-</a:t>
            </a:r>
            <a:r>
              <a:rPr lang="en-US" sz="2600" dirty="0" err="1">
                <a:latin typeface="Times New Roman" pitchFamily="18" charset="0"/>
              </a:rPr>
              <a:t>pích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Toán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</a:rPr>
              <a:t> 45 </a:t>
            </a:r>
            <a:r>
              <a:rPr lang="en-US" sz="2600" dirty="0" err="1">
                <a:latin typeface="Times New Roman" pitchFamily="18" charset="0"/>
              </a:rPr>
              <a:t>diễn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tại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thủ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đô</a:t>
            </a:r>
            <a:r>
              <a:rPr lang="en-US" sz="2600" dirty="0">
                <a:latin typeface="Times New Roman" pitchFamily="18" charset="0"/>
              </a:rPr>
              <a:t> A-ten, Hi </a:t>
            </a:r>
            <a:r>
              <a:rPr lang="en-US" sz="2600" dirty="0" err="1">
                <a:latin typeface="Times New Roman" pitchFamily="18" charset="0"/>
              </a:rPr>
              <a:t>Lạp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</a:rPr>
              <a:t> 14 </a:t>
            </a:r>
            <a:r>
              <a:rPr lang="en-US" sz="2600" dirty="0" err="1">
                <a:latin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</a:rPr>
              <a:t> 16 </a:t>
            </a:r>
            <a:r>
              <a:rPr lang="en-US" sz="2600" dirty="0" err="1">
                <a:latin typeface="Times New Roman" pitchFamily="18" charset="0"/>
              </a:rPr>
              <a:t>tháng</a:t>
            </a:r>
            <a:r>
              <a:rPr lang="en-US" sz="2600" dirty="0">
                <a:latin typeface="Times New Roman" pitchFamily="18" charset="0"/>
              </a:rPr>
              <a:t> 7, </a:t>
            </a:r>
            <a:r>
              <a:rPr lang="en-US" sz="2600" dirty="0" err="1">
                <a:latin typeface="Times New Roman" pitchFamily="18" charset="0"/>
              </a:rPr>
              <a:t>đội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tuyển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Việt</a:t>
            </a:r>
            <a:r>
              <a:rPr lang="en-US" sz="2600" dirty="0">
                <a:latin typeface="Times New Roman" pitchFamily="18" charset="0"/>
              </a:rPr>
              <a:t> Nam </a:t>
            </a:r>
            <a:r>
              <a:rPr lang="en-US" sz="2600" dirty="0" err="1">
                <a:latin typeface="Times New Roman" pitchFamily="18" charset="0"/>
              </a:rPr>
              <a:t>xếp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tư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toàn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đoàn</a:t>
            </a:r>
            <a:r>
              <a:rPr lang="en-US" sz="2600" dirty="0">
                <a:latin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</a:rPr>
              <a:t>đạt</a:t>
            </a:r>
            <a:r>
              <a:rPr lang="en-US" sz="2600" dirty="0">
                <a:latin typeface="Times New Roman" pitchFamily="18" charset="0"/>
              </a:rPr>
              <a:t> 196 </a:t>
            </a:r>
            <a:r>
              <a:rPr lang="en-US" sz="2600" dirty="0" err="1">
                <a:latin typeface="Times New Roman" pitchFamily="18" charset="0"/>
              </a:rPr>
              <a:t>diểm</a:t>
            </a:r>
            <a:r>
              <a:rPr lang="en-US" sz="2600" dirty="0">
                <a:latin typeface="Times New Roman" pitchFamily="18" charset="0"/>
              </a:rPr>
              <a:t>). </a:t>
            </a:r>
            <a:r>
              <a:rPr lang="en-US" sz="2600" dirty="0" err="1">
                <a:latin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sáu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viên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đội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tuyển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Việt</a:t>
            </a:r>
            <a:r>
              <a:rPr lang="en-US" sz="2600" dirty="0">
                <a:latin typeface="Times New Roman" pitchFamily="18" charset="0"/>
              </a:rPr>
              <a:t> Nam </a:t>
            </a:r>
            <a:r>
              <a:rPr lang="en-US" sz="2600" dirty="0" err="1">
                <a:latin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đạt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huy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chương</a:t>
            </a:r>
            <a:r>
              <a:rPr lang="en-US" sz="2600" dirty="0">
                <a:latin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</a:rPr>
              <a:t>bốn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huy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chương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Vàng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huy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chương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Bạc</a:t>
            </a:r>
            <a:r>
              <a:rPr lang="en-US" sz="2600" dirty="0">
                <a:latin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</a:rPr>
              <a:t>Đoàn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Trung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xếp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nhất</a:t>
            </a:r>
            <a:r>
              <a:rPr lang="en-US" sz="2600" dirty="0">
                <a:latin typeface="Times New Roman" pitchFamily="18" charset="0"/>
              </a:rPr>
              <a:t>(</a:t>
            </a:r>
            <a:r>
              <a:rPr lang="en-US" sz="2600" dirty="0" err="1">
                <a:latin typeface="Times New Roman" pitchFamily="18" charset="0"/>
              </a:rPr>
              <a:t>đạt</a:t>
            </a:r>
            <a:r>
              <a:rPr lang="en-US" sz="2600" dirty="0">
                <a:latin typeface="Times New Roman" pitchFamily="18" charset="0"/>
              </a:rPr>
              <a:t> 220 </a:t>
            </a:r>
            <a:r>
              <a:rPr lang="en-US" sz="2600" dirty="0" err="1">
                <a:latin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sáu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huy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chương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Vàng</a:t>
            </a:r>
            <a:r>
              <a:rPr lang="en-US" sz="2600" dirty="0">
                <a:latin typeface="Times New Roman" pitchFamily="18" charset="0"/>
              </a:rPr>
              <a:t>). </a:t>
            </a:r>
            <a:r>
              <a:rPr lang="en-US" sz="2600" dirty="0" err="1">
                <a:latin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thi</a:t>
            </a:r>
            <a:r>
              <a:rPr lang="en-US" sz="2600" dirty="0">
                <a:latin typeface="Times New Roman" pitchFamily="18" charset="0"/>
              </a:rPr>
              <a:t> Ô-</a:t>
            </a:r>
            <a:r>
              <a:rPr lang="en-US" sz="2600" dirty="0" err="1">
                <a:latin typeface="Times New Roman" pitchFamily="18" charset="0"/>
              </a:rPr>
              <a:t>lim</a:t>
            </a:r>
            <a:r>
              <a:rPr lang="en-US" sz="2600" dirty="0">
                <a:latin typeface="Times New Roman" pitchFamily="18" charset="0"/>
              </a:rPr>
              <a:t>-</a:t>
            </a:r>
            <a:r>
              <a:rPr lang="en-US" sz="2600" dirty="0" err="1">
                <a:latin typeface="Times New Roman" pitchFamily="18" charset="0"/>
              </a:rPr>
              <a:t>pích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Toán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này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thí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</a:rPr>
              <a:t> 85 </a:t>
            </a:r>
            <a:r>
              <a:rPr lang="en-US" sz="2600" dirty="0" err="1">
                <a:latin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tham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gia</a:t>
            </a:r>
            <a:r>
              <a:rPr lang="en-US" sz="2600" dirty="0" smtClean="0">
                <a:latin typeface="Times New Roman" pitchFamily="18" charset="0"/>
              </a:rPr>
              <a:t>.</a:t>
            </a:r>
          </a:p>
          <a:p>
            <a:pPr algn="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</a:rPr>
              <a:t>Báo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Nhân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dân</a:t>
            </a:r>
            <a:r>
              <a:rPr lang="en-US" sz="2400" i="1" dirty="0" smtClean="0">
                <a:latin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</a:rPr>
              <a:t>ngày</a:t>
            </a:r>
            <a:r>
              <a:rPr lang="en-US" sz="2400" i="1" dirty="0" smtClean="0">
                <a:latin typeface="Times New Roman" pitchFamily="18" charset="0"/>
              </a:rPr>
              <a:t> 19 – 7 – 2004)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24762" y="1793160"/>
            <a:ext cx="10503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ĐỘI TUYỂN Ô-LIM-PÍCH TOÁN VIỆT NAM XẾP THỨ TƯ TOÀN ĐOÀN</a:t>
            </a:r>
          </a:p>
        </p:txBody>
      </p:sp>
    </p:spTree>
    <p:extLst>
      <p:ext uri="{BB962C8B-B14F-4D97-AF65-F5344CB8AC3E}">
        <p14:creationId xmlns:p14="http://schemas.microsoft.com/office/powerpoint/2010/main" val="29611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ĐÍCH, YÊU CẦU CỦA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114300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T160)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87863"/>
              </p:ext>
            </p:extLst>
          </p:nvPr>
        </p:nvGraphicFramePr>
        <p:xfrm>
          <a:off x="425665" y="1865136"/>
          <a:ext cx="1141423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807"/>
                <a:gridCol w="1059442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 Tin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ý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riêng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Vì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đưa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đoàn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phương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tiện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trưởng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đoàn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quà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lưu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niệm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4: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đưa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thể,chính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5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5570" y="320552"/>
            <a:ext cx="1056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ĐÍCH, YÊU CẦU CỦA BẢN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114300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T160)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333701" y="1865620"/>
            <a:ext cx="11348545" cy="439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? Tin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§"/>
            </a:pPr>
            <a:r>
              <a:rPr lang="en-US" sz="2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Ô-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pích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45,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A-ten, Hi-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§"/>
            </a:pP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đốivới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py of 01136796">
  <a:themeElements>
    <a:clrScheme name="Copy of 01136796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Copy of 011367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Copy of 01136796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01136796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01136796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973</Words>
  <Application>Microsoft Office PowerPoint</Application>
  <PresentationFormat>Custom</PresentationFormat>
  <Paragraphs>111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Amazone</vt:lpstr>
      <vt:lpstr>Century Gothic</vt:lpstr>
      <vt:lpstr>Times New Roman</vt:lpstr>
      <vt:lpstr>Wingdings</vt:lpstr>
      <vt:lpstr>Arial Black</vt:lpstr>
      <vt:lpstr>2_Office Theme</vt:lpstr>
      <vt:lpstr>3_Office Theme</vt:lpstr>
      <vt:lpstr>4_Office Theme</vt:lpstr>
      <vt:lpstr>2_295TGp_education_light_ani</vt:lpstr>
      <vt:lpstr>Copy of 01136796</vt:lpstr>
      <vt:lpstr>5_Office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33</cp:revision>
  <dcterms:created xsi:type="dcterms:W3CDTF">2018-05-24T12:43:45Z</dcterms:created>
  <dcterms:modified xsi:type="dcterms:W3CDTF">2021-04-14T08:31:55Z</dcterms:modified>
</cp:coreProperties>
</file>